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1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85108" autoAdjust="0"/>
  </p:normalViewPr>
  <p:slideViewPr>
    <p:cSldViewPr>
      <p:cViewPr varScale="1">
        <p:scale>
          <a:sx n="102" d="100"/>
          <a:sy n="102" d="100"/>
        </p:scale>
        <p:origin x="1192" y="16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2053B-2894-4642-A297-D6B8A465D326}" type="datetimeFigureOut">
              <a:rPr lang="zh-CN" altLang="en-US" smtClean="0"/>
              <a:t>2023/3/20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B6F222-0EC7-4BFE-AD08-8FB1BDAD97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99753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754261E-DFFB-44E9-A1F6-F3106C359E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34172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 bwMode="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13"/>
          <p:cNvGrpSpPr>
            <a:grpSpLocks/>
          </p:cNvGrpSpPr>
          <p:nvPr/>
        </p:nvGrpSpPr>
        <p:grpSpPr bwMode="auto">
          <a:xfrm rot="10800000">
            <a:off x="55033" y="5470526"/>
            <a:ext cx="12090400" cy="1343025"/>
            <a:chOff x="112712" y="4870276"/>
            <a:chExt cx="9067800" cy="1343025"/>
          </a:xfrm>
        </p:grpSpPr>
        <p:pic>
          <p:nvPicPr>
            <p:cNvPr id="5" name="Picture 153" descr="6"/>
            <p:cNvPicPr>
              <a:picLocks noChangeAspect="1" noChangeArrowheads="1"/>
            </p:cNvPicPr>
            <p:nvPr/>
          </p:nvPicPr>
          <p:blipFill>
            <a:blip r:embed="rId2">
              <a:lum bright="4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23237" y="4870276"/>
              <a:ext cx="1057275" cy="1343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158" descr="123"/>
            <p:cNvPicPr>
              <a:picLocks noChangeAspect="1" noChangeArrowheads="1"/>
            </p:cNvPicPr>
            <p:nvPr/>
          </p:nvPicPr>
          <p:blipFill>
            <a:blip r:embed="rId3">
              <a:lum bright="4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30090">
              <a:off x="112712" y="5022676"/>
              <a:ext cx="862013" cy="831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" name="Picture 163" descr="water_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1" y="914400"/>
            <a:ext cx="11557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 165"/>
          <p:cNvGrpSpPr>
            <a:grpSpLocks/>
          </p:cNvGrpSpPr>
          <p:nvPr/>
        </p:nvGrpSpPr>
        <p:grpSpPr bwMode="auto">
          <a:xfrm>
            <a:off x="-48683" y="0"/>
            <a:ext cx="12240684" cy="1943100"/>
            <a:chOff x="-23" y="0"/>
            <a:chExt cx="5783" cy="1224"/>
          </a:xfrm>
        </p:grpSpPr>
        <p:pic>
          <p:nvPicPr>
            <p:cNvPr id="10" name="Picture 149" descr="4_1"/>
            <p:cNvPicPr>
              <a:picLocks noChangeAspect="1" noChangeArrowheads="1"/>
            </p:cNvPicPr>
            <p:nvPr/>
          </p:nvPicPr>
          <p:blipFill>
            <a:blip r:embed="rId5">
              <a:lum bright="4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3" y="0"/>
              <a:ext cx="5760" cy="1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53" descr="6"/>
            <p:cNvPicPr>
              <a:picLocks noChangeAspect="1" noChangeArrowheads="1"/>
            </p:cNvPicPr>
            <p:nvPr/>
          </p:nvPicPr>
          <p:blipFill>
            <a:blip r:embed="rId2">
              <a:lum bright="4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4" y="0"/>
              <a:ext cx="666" cy="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58" descr="123"/>
            <p:cNvPicPr>
              <a:picLocks noChangeAspect="1" noChangeArrowheads="1"/>
            </p:cNvPicPr>
            <p:nvPr/>
          </p:nvPicPr>
          <p:blipFill>
            <a:blip r:embed="rId3">
              <a:lum bright="4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30090">
              <a:off x="48" y="96"/>
              <a:ext cx="543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66" y="4343400"/>
            <a:ext cx="9573303" cy="741784"/>
          </a:xfrm>
        </p:spPr>
        <p:txBody>
          <a:bodyPr/>
          <a:lstStyle>
            <a:lvl1pPr marL="0" indent="0" algn="l">
              <a:buFont typeface="Wingdings" pitchFamily="2" charset="2"/>
              <a:buNone/>
              <a:defRPr sz="2000" b="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单击此处编辑母版副标题样式</a:t>
            </a:r>
            <a:endParaRPr lang="en-US" altLang="zh-CN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67" y="2924944"/>
            <a:ext cx="9573303" cy="1246050"/>
          </a:xfrm>
          <a:effectLst/>
        </p:spPr>
        <p:txBody>
          <a:bodyPr anchor="t" anchorCtr="0"/>
          <a:lstStyle>
            <a:lvl1pPr algn="l">
              <a:defRPr sz="3200" baseline="0"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altLang="zh-CN" dirty="0"/>
          </a:p>
        </p:txBody>
      </p:sp>
      <p:sp>
        <p:nvSpPr>
          <p:cNvPr id="13" name="Rectangle 2"/>
          <p:cNvSpPr txBox="1">
            <a:spLocks noChangeArrowheads="1"/>
          </p:cNvSpPr>
          <p:nvPr userDrawn="1"/>
        </p:nvSpPr>
        <p:spPr bwMode="gray">
          <a:xfrm>
            <a:off x="1295467" y="1686422"/>
            <a:ext cx="9573303" cy="697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aseline="0">
                <a:solidFill>
                  <a:srgbClr val="000000"/>
                </a:solidFill>
                <a:latin typeface="+mj-lt"/>
                <a:ea typeface="+mj-ea"/>
                <a:cs typeface="Tahoma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Tahom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00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00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00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 algn="l"/>
            <a:r>
              <a:rPr lang="zh-CN" altLang="en-US" sz="3200" dirty="0">
                <a:solidFill>
                  <a:schemeClr val="bg2">
                    <a:lumMod val="75000"/>
                  </a:schemeClr>
                </a:solidFill>
              </a:rPr>
              <a:t>云计算技术</a:t>
            </a:r>
            <a:endParaRPr lang="en-US" altLang="zh-CN" sz="2000" kern="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5703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E5A46-50A2-4C46-BA53-CE9C988FEE9B}" type="datetime11">
              <a:rPr lang="zh-CN" altLang="en-US" smtClean="0"/>
              <a:t>15:17:34</a:t>
            </a:fld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2DD18-21FB-409F-A8B6-595316134412}" type="slidenum">
              <a:rPr lang="en-US" altLang="zh-CN" smtClean="0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6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959868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768408" y="350838"/>
            <a:ext cx="2232248" cy="6174506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91344" y="350838"/>
            <a:ext cx="9433048" cy="6174506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56485-E339-4483-A9AE-4144E055A688}" type="datetime11">
              <a:rPr lang="zh-CN" altLang="en-US" smtClean="0"/>
              <a:t>15:17:34</a:t>
            </a:fld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16E39-5B30-4670-AC8D-C217DC4C999E}" type="slidenum">
              <a:rPr lang="en-US" altLang="zh-CN" smtClean="0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6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542815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1344" y="116631"/>
            <a:ext cx="11809312" cy="57606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191344" y="836712"/>
            <a:ext cx="11809312" cy="5700614"/>
          </a:xfrm>
        </p:spPr>
        <p:txBody>
          <a:bodyPr/>
          <a:lstStyle/>
          <a:p>
            <a:pPr lvl="0"/>
            <a:r>
              <a:rPr lang="zh-CN" altLang="en-US" noProof="0"/>
              <a:t>单击图标添加表格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5486400" y="6597352"/>
            <a:ext cx="2844800" cy="2444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3BB37E1-C9CF-4457-A5A7-2C5B8CC9C3F6}" type="datetime11">
              <a:rPr lang="zh-CN" altLang="en-US" smtClean="0"/>
              <a:t>15:17:34</a:t>
            </a:fld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>
          <a:xfrm>
            <a:off x="11480800" y="6597352"/>
            <a:ext cx="711200" cy="2444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FD32E1-DCFF-495B-8DB7-91951EE36868}" type="slidenum">
              <a:rPr lang="en-US" altLang="zh-CN" smtClean="0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2"/>
          </p:nvPr>
        </p:nvSpPr>
        <p:spPr>
          <a:xfrm>
            <a:off x="2952" y="6597352"/>
            <a:ext cx="5012928" cy="26064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176569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标题和图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1344" y="116632"/>
            <a:ext cx="11809312" cy="50405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表占位符 2"/>
          <p:cNvSpPr>
            <a:spLocks noGrp="1"/>
          </p:cNvSpPr>
          <p:nvPr>
            <p:ph type="chart" idx="1"/>
          </p:nvPr>
        </p:nvSpPr>
        <p:spPr>
          <a:xfrm>
            <a:off x="191344" y="764704"/>
            <a:ext cx="11881320" cy="5772622"/>
          </a:xfrm>
        </p:spPr>
        <p:txBody>
          <a:bodyPr/>
          <a:lstStyle/>
          <a:p>
            <a:pPr lvl="0"/>
            <a:r>
              <a:rPr lang="zh-CN" altLang="en-US" noProof="0"/>
              <a:t>单击图标添加图表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486400" y="6613526"/>
            <a:ext cx="2844800" cy="2444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DD1E7-7820-47E3-875A-12F14E708547}" type="datetime11">
              <a:rPr lang="zh-CN" altLang="en-US" smtClean="0"/>
              <a:t>15:17:34</a:t>
            </a:fld>
            <a:endParaRPr lang="en-US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480800" y="6613526"/>
            <a:ext cx="711200" cy="2444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16E39-5B30-4670-AC8D-C217DC4C999E}" type="slidenum">
              <a:rPr lang="en-US" altLang="zh-CN" smtClean="0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9" name="Rectangle 159"/>
          <p:cNvSpPr>
            <a:spLocks noGrp="1" noChangeArrowheads="1"/>
          </p:cNvSpPr>
          <p:nvPr>
            <p:ph type="ftr" sz="quarter" idx="12"/>
          </p:nvPr>
        </p:nvSpPr>
        <p:spPr>
          <a:xfrm>
            <a:off x="0" y="6613526"/>
            <a:ext cx="5080000" cy="2444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121578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Times New Roman" panose="02020603050405020304" pitchFamily="18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Times New Roman" panose="02020603050405020304" pitchFamily="18" charset="0"/>
              </a:defRPr>
            </a:lvl1pPr>
            <a:lvl2pPr>
              <a:defRPr baseline="0">
                <a:latin typeface="Times New Roman" panose="02020603050405020304" pitchFamily="18" charset="0"/>
              </a:defRPr>
            </a:lvl2pPr>
            <a:lvl3pPr>
              <a:defRPr baseline="0">
                <a:latin typeface="Times New Roman" panose="02020603050405020304" pitchFamily="18" charset="0"/>
              </a:defRPr>
            </a:lvl3pPr>
            <a:lvl4pPr>
              <a:defRPr baseline="0">
                <a:latin typeface="Times New Roman" panose="02020603050405020304" pitchFamily="18" charset="0"/>
              </a:defRPr>
            </a:lvl4pPr>
            <a:lvl5pPr>
              <a:defRPr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A45BA-394F-41DB-A90B-E7AC423BD7AC}" type="datetime11">
              <a:rPr lang="zh-CN" altLang="en-US" smtClean="0"/>
              <a:t>15:17:34</a:t>
            </a:fld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0C251E49-7BD4-4EC5-BD9F-A1219A649D17}" type="slidenum">
              <a:rPr lang="en-US" altLang="zh-CN" smtClean="0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6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377755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 baseline="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B91D4-36F3-4DF5-A8E2-B6CFD51958C9}" type="datetime11">
              <a:rPr lang="zh-CN" altLang="en-US" smtClean="0"/>
              <a:t>15:17:34</a:t>
            </a:fld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79CBA-F379-4017-9AE0-E926E31679D6}" type="slidenum">
              <a:rPr lang="en-US" altLang="zh-CN" smtClean="0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6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246653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03200" y="764704"/>
            <a:ext cx="5820792" cy="5788496"/>
          </a:xfrm>
        </p:spPr>
        <p:txBody>
          <a:bodyPr/>
          <a:lstStyle>
            <a:lvl1pPr>
              <a:defRPr sz="2800" baseline="0"/>
            </a:lvl1pPr>
            <a:lvl2pPr>
              <a:defRPr sz="24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6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9864" y="764704"/>
            <a:ext cx="5808936" cy="5778971"/>
          </a:xfrm>
        </p:spPr>
        <p:txBody>
          <a:bodyPr/>
          <a:lstStyle>
            <a:lvl1pPr>
              <a:defRPr sz="2800" baseline="0"/>
            </a:lvl1pPr>
            <a:lvl2pPr>
              <a:defRPr sz="24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6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CE7AA-07DA-48A9-BD52-1AC31198AE2B}" type="datetime11">
              <a:rPr lang="zh-CN" altLang="en-US" smtClean="0"/>
              <a:t>15:17:34</a:t>
            </a:fld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C72FA-7611-4044-844A-69AE49E45DD2}" type="slidenum">
              <a:rPr lang="en-US" altLang="zh-CN" smtClean="0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7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280940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1600" y="116631"/>
            <a:ext cx="11786400" cy="522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1600" y="763200"/>
            <a:ext cx="5805173" cy="51074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87363" y="1406092"/>
            <a:ext cx="5805173" cy="51192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763200"/>
            <a:ext cx="5807288" cy="5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80712" y="1406144"/>
            <a:ext cx="5807288" cy="5119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C7B4E-44D7-4050-866C-0E99FCE787E0}" type="datetime11">
              <a:rPr lang="zh-CN" altLang="en-US" smtClean="0"/>
              <a:t>15:17:34</a:t>
            </a:fld>
            <a:endParaRPr lang="en-US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AC510-74B8-45AA-8EFD-B51101BF1F4E}" type="slidenum">
              <a:rPr lang="en-US" altLang="zh-CN" smtClean="0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9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385120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C8BC6-FE00-48A9-BCCB-8B8D3F7F98B9}" type="datetime11">
              <a:rPr lang="zh-CN" altLang="en-US" smtClean="0"/>
              <a:t>15:17:34</a:t>
            </a:fld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973FC-EF60-453B-A2B1-D1B414348182}" type="slidenum">
              <a:rPr lang="en-US" altLang="zh-CN" smtClean="0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5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52468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1A656-AC34-499D-B810-DDC92175B57A}" type="datetime11">
              <a:rPr lang="zh-CN" altLang="en-US" smtClean="0"/>
              <a:t>15:17:34</a:t>
            </a:fld>
            <a:endParaRPr lang="en-US" altLang="zh-CN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7004D-5B34-4243-A5AB-8272BBF457BC}" type="slidenum">
              <a:rPr lang="en-US" altLang="zh-CN" smtClean="0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4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037566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1344" y="273050"/>
            <a:ext cx="4429341" cy="1067718"/>
          </a:xfrm>
        </p:spPr>
        <p:txBody>
          <a:bodyPr anchor="ctr"/>
          <a:lstStyle>
            <a:lvl1pPr algn="l">
              <a:defRPr sz="3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7233923" cy="61802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1344" y="1435101"/>
            <a:ext cx="4429341" cy="495328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07157-1026-4D48-9C52-79B826D5BE06}" type="datetime11">
              <a:rPr lang="zh-CN" altLang="en-US" smtClean="0"/>
              <a:t>15:17:34</a:t>
            </a:fld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27170-0705-4673-A6D7-E1AA2DFDC669}" type="slidenum">
              <a:rPr lang="en-US" altLang="zh-CN" smtClean="0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7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691007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1344" y="5081736"/>
            <a:ext cx="11809312" cy="566738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1344" y="5648474"/>
            <a:ext cx="11809312" cy="804862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66E99-6F24-4D9F-A1EB-12F91125EEB6}" type="datetime11">
              <a:rPr lang="zh-CN" altLang="en-US" smtClean="0"/>
              <a:t>15:17:34</a:t>
            </a:fld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1ABFC-2ED4-4E88-B6C2-6C5F142F525A}" type="slidenum">
              <a:rPr lang="en-US" altLang="zh-CN" smtClean="0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7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478007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5"/>
          <p:cNvGrpSpPr>
            <a:grpSpLocks/>
          </p:cNvGrpSpPr>
          <p:nvPr/>
        </p:nvGrpSpPr>
        <p:grpSpPr bwMode="auto">
          <a:xfrm>
            <a:off x="0" y="0"/>
            <a:ext cx="12192000" cy="1943100"/>
            <a:chOff x="0" y="0"/>
            <a:chExt cx="5760" cy="1224"/>
          </a:xfrm>
        </p:grpSpPr>
        <p:pic>
          <p:nvPicPr>
            <p:cNvPr id="1035" name="Picture 149" descr="4_1"/>
            <p:cNvPicPr>
              <a:picLocks noChangeAspect="1" noChangeArrowheads="1"/>
            </p:cNvPicPr>
            <p:nvPr/>
          </p:nvPicPr>
          <p:blipFill>
            <a:blip r:embed="rId15">
              <a:lum bright="4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1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53" descr="6"/>
            <p:cNvPicPr>
              <a:picLocks noChangeAspect="1" noChangeArrowheads="1"/>
            </p:cNvPicPr>
            <p:nvPr/>
          </p:nvPicPr>
          <p:blipFill>
            <a:blip r:embed="rId16">
              <a:lum bright="4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4" y="0"/>
              <a:ext cx="666" cy="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7" name="Picture 158" descr="123"/>
            <p:cNvPicPr>
              <a:picLocks noChangeAspect="1" noChangeArrowheads="1"/>
            </p:cNvPicPr>
            <p:nvPr/>
          </p:nvPicPr>
          <p:blipFill>
            <a:blip r:embed="rId17">
              <a:lum bright="4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30090">
              <a:off x="48" y="96"/>
              <a:ext cx="543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7" name="Rectangle 164"/>
          <p:cNvSpPr>
            <a:spLocks noChangeArrowheads="1"/>
          </p:cNvSpPr>
          <p:nvPr/>
        </p:nvSpPr>
        <p:spPr bwMode="gray">
          <a:xfrm>
            <a:off x="0" y="6553200"/>
            <a:ext cx="12192000" cy="304800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5486400" y="6613526"/>
            <a:ext cx="284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 b="1" baseline="0" smtClean="0">
                <a:solidFill>
                  <a:srgbClr val="A6A6A6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71E49B6-A9E8-4F7D-AC39-55BE9CE6B40C}" type="datetime11">
              <a:rPr lang="zh-CN" altLang="en-US" smtClean="0"/>
              <a:t>15:17:34</a:t>
            </a:fld>
            <a:endParaRPr lang="en-US" altLang="zh-CN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203200" y="762000"/>
            <a:ext cx="117856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11480800" y="6613526"/>
            <a:ext cx="711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0" baseline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76B17E-1BE0-4CB6-9283-AD10D5DD7B1A}" type="slidenum">
              <a:rPr lang="en-US" altLang="zh-CN" smtClean="0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1" name="Line 135"/>
          <p:cNvSpPr>
            <a:spLocks noChangeShapeType="1"/>
          </p:cNvSpPr>
          <p:nvPr/>
        </p:nvSpPr>
        <p:spPr bwMode="white">
          <a:xfrm>
            <a:off x="12700" y="5967413"/>
            <a:ext cx="855133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203200" y="116631"/>
            <a:ext cx="11785600" cy="523133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单击此处编辑母版标题样式</a:t>
            </a:r>
            <a:endParaRPr lang="en-US" altLang="zh-CN" dirty="0"/>
          </a:p>
        </p:txBody>
      </p:sp>
      <p:sp>
        <p:nvSpPr>
          <p:cNvPr id="1183" name="Rectangle 159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0" y="6613526"/>
            <a:ext cx="5080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 b="1" baseline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aseline="0">
          <a:solidFill>
            <a:srgbClr val="000000"/>
          </a:solidFill>
          <a:latin typeface="Times New Roman" panose="02020603050405020304" pitchFamily="18" charset="0"/>
          <a:ea typeface="楷体" panose="02010609060101010101" pitchFamily="49" charset="-122"/>
          <a:cs typeface="Tahoma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Verdana" pitchFamily="34" charset="0"/>
          <a:ea typeface="Verdana" pitchFamily="34" charset="0"/>
          <a:cs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Verdana" pitchFamily="34" charset="0"/>
          <a:ea typeface="Verdana" pitchFamily="34" charset="0"/>
          <a:cs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Verdana" pitchFamily="34" charset="0"/>
          <a:ea typeface="Verdana" pitchFamily="34" charset="0"/>
          <a:cs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Verdana" pitchFamily="34" charset="0"/>
          <a:ea typeface="Verdana" pitchFamily="34" charset="0"/>
          <a:cs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v"/>
        <a:defRPr sz="2800" baseline="0">
          <a:solidFill>
            <a:schemeClr val="tx1">
              <a:lumMod val="75000"/>
            </a:schemeClr>
          </a:solidFill>
          <a:latin typeface="Times New Roman" panose="02020603050405020304" pitchFamily="18" charset="0"/>
          <a:ea typeface="楷体" panose="02010609060101010101" pitchFamily="49" charset="-122"/>
          <a:cs typeface="楷体" panose="02010609060101010101" pitchFamily="49" charset="-122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baseline="0">
          <a:solidFill>
            <a:schemeClr val="bg2">
              <a:lumMod val="50000"/>
            </a:schemeClr>
          </a:solidFill>
          <a:latin typeface="Times New Roman" panose="02020603050405020304" pitchFamily="18" charset="0"/>
          <a:ea typeface="楷体" panose="02010609060101010101" pitchFamily="49" charset="-122"/>
          <a:cs typeface="楷体" panose="02010609060101010101" pitchFamily="49" charset="-122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 baseline="0">
          <a:solidFill>
            <a:schemeClr val="bg2">
              <a:lumMod val="50000"/>
            </a:schemeClr>
          </a:solidFill>
          <a:latin typeface="Times New Roman" panose="02020603050405020304" pitchFamily="18" charset="0"/>
          <a:ea typeface="楷体" panose="02010609060101010101" pitchFamily="49" charset="-122"/>
          <a:cs typeface="楷体" panose="02010609060101010101" pitchFamily="49" charset="-122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800" baseline="0">
          <a:solidFill>
            <a:schemeClr val="bg2">
              <a:lumMod val="50000"/>
            </a:schemeClr>
          </a:solidFill>
          <a:latin typeface="Times New Roman" panose="02020603050405020304" pitchFamily="18" charset="0"/>
          <a:ea typeface="楷体" panose="02010609060101010101" pitchFamily="49" charset="-122"/>
          <a:cs typeface="楷体" panose="02010609060101010101" pitchFamily="49" charset="-122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aseline="0">
          <a:solidFill>
            <a:schemeClr val="bg2">
              <a:lumMod val="50000"/>
            </a:schemeClr>
          </a:solidFill>
          <a:latin typeface="Times New Roman" panose="02020603050405020304" pitchFamily="18" charset="0"/>
          <a:ea typeface="楷体" panose="02010609060101010101" pitchFamily="49" charset="-122"/>
          <a:cs typeface="楷体" panose="02010609060101010101" pitchFamily="49" charset="-122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标题 3">
            <a:extLst>
              <a:ext uri="{FF2B5EF4-FFF2-40B4-BE49-F238E27FC236}">
                <a16:creationId xmlns:a16="http://schemas.microsoft.com/office/drawing/2014/main" id="{F68C9381-8A21-0950-27A7-A7B6F6F41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00TGp_natural_light">
  <a:themeElements>
    <a:clrScheme name="300TGp_natural_light 2">
      <a:dk1>
        <a:srgbClr val="4D4D4D"/>
      </a:dk1>
      <a:lt1>
        <a:srgbClr val="FFFFFF"/>
      </a:lt1>
      <a:dk2>
        <a:srgbClr val="347436"/>
      </a:dk2>
      <a:lt2>
        <a:srgbClr val="DDDDDD"/>
      </a:lt2>
      <a:accent1>
        <a:srgbClr val="F28C1C"/>
      </a:accent1>
      <a:accent2>
        <a:srgbClr val="77AE26"/>
      </a:accent2>
      <a:accent3>
        <a:srgbClr val="FFFFFF"/>
      </a:accent3>
      <a:accent4>
        <a:srgbClr val="404040"/>
      </a:accent4>
      <a:accent5>
        <a:srgbClr val="F7C5AB"/>
      </a:accent5>
      <a:accent6>
        <a:srgbClr val="6B9D21"/>
      </a:accent6>
      <a:hlink>
        <a:srgbClr val="449878"/>
      </a:hlink>
      <a:folHlink>
        <a:srgbClr val="90A8B0"/>
      </a:folHlink>
    </a:clrScheme>
    <a:fontScheme name="楷体+新罗马">
      <a:majorFont>
        <a:latin typeface="Times New Roman"/>
        <a:ea typeface="楷体"/>
        <a:cs typeface=""/>
      </a:majorFont>
      <a:minorFont>
        <a:latin typeface="Times New Roman"/>
        <a:ea typeface="楷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  <a:effectLst>
          <a:glow rad="63500">
            <a:schemeClr val="accent4">
              <a:satMod val="175000"/>
              <a:alpha val="40000"/>
            </a:schemeClr>
          </a:glow>
          <a:outerShdw blurRad="40000" dist="20000" dir="5400000" rotWithShape="0">
            <a:srgbClr val="000000">
              <a:alpha val="38000"/>
            </a:srgbClr>
          </a:outerShdw>
        </a:effectLst>
      </a:spPr>
      <a:bodyPr vert="horz" wrap="square" lIns="72000" tIns="72000" rIns="72000" bIns="72000" numCol="1" rtlCol="0" anchor="t" anchorCtr="0" compatLnSpc="1">
        <a:prstTxWarp prst="textNoShape">
          <a:avLst/>
        </a:prstTxWarp>
      </a:bodyPr>
      <a:lstStyle>
        <a:defPPr>
          <a:defRPr dirty="0" err="1">
            <a:solidFill>
              <a:schemeClr val="tx1"/>
            </a:solidFill>
            <a:latin typeface="Consolas" panose="020B0609020204030204" pitchFamily="49" charset="0"/>
            <a:ea typeface="微软雅黑" panose="020B0503020204020204" pitchFamily="34" charset="-122"/>
          </a:defRPr>
        </a:defPPr>
      </a:lstStyle>
      <a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00TGp_natural_light 1">
        <a:dk1>
          <a:srgbClr val="000000"/>
        </a:dk1>
        <a:lt1>
          <a:srgbClr val="FFFFFF"/>
        </a:lt1>
        <a:dk2>
          <a:srgbClr val="51944E"/>
        </a:dk2>
        <a:lt2>
          <a:srgbClr val="DDDDDD"/>
        </a:lt2>
        <a:accent1>
          <a:srgbClr val="646ADE"/>
        </a:accent1>
        <a:accent2>
          <a:srgbClr val="1BAFC3"/>
        </a:accent2>
        <a:accent3>
          <a:srgbClr val="FFFFFF"/>
        </a:accent3>
        <a:accent4>
          <a:srgbClr val="000000"/>
        </a:accent4>
        <a:accent5>
          <a:srgbClr val="B8B9EC"/>
        </a:accent5>
        <a:accent6>
          <a:srgbClr val="179EB0"/>
        </a:accent6>
        <a:hlink>
          <a:srgbClr val="98BF1D"/>
        </a:hlink>
        <a:folHlink>
          <a:srgbClr val="90A8B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00TGp_natural_light 2">
        <a:dk1>
          <a:srgbClr val="4D4D4D"/>
        </a:dk1>
        <a:lt1>
          <a:srgbClr val="FFFFFF"/>
        </a:lt1>
        <a:dk2>
          <a:srgbClr val="347436"/>
        </a:dk2>
        <a:lt2>
          <a:srgbClr val="DDDDDD"/>
        </a:lt2>
        <a:accent1>
          <a:srgbClr val="F28C1C"/>
        </a:accent1>
        <a:accent2>
          <a:srgbClr val="77AE26"/>
        </a:accent2>
        <a:accent3>
          <a:srgbClr val="FFFFFF"/>
        </a:accent3>
        <a:accent4>
          <a:srgbClr val="404040"/>
        </a:accent4>
        <a:accent5>
          <a:srgbClr val="F7C5AB"/>
        </a:accent5>
        <a:accent6>
          <a:srgbClr val="6B9D21"/>
        </a:accent6>
        <a:hlink>
          <a:srgbClr val="449878"/>
        </a:hlink>
        <a:folHlink>
          <a:srgbClr val="90A8B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00TGp_natural_light 3">
        <a:dk1>
          <a:srgbClr val="000000"/>
        </a:dk1>
        <a:lt1>
          <a:srgbClr val="FFFFFF"/>
        </a:lt1>
        <a:dk2>
          <a:srgbClr val="1A578E"/>
        </a:dk2>
        <a:lt2>
          <a:srgbClr val="C0C0C0"/>
        </a:lt2>
        <a:accent1>
          <a:srgbClr val="5EB52D"/>
        </a:accent1>
        <a:accent2>
          <a:srgbClr val="F26D00"/>
        </a:accent2>
        <a:accent3>
          <a:srgbClr val="FFFFFF"/>
        </a:accent3>
        <a:accent4>
          <a:srgbClr val="000000"/>
        </a:accent4>
        <a:accent5>
          <a:srgbClr val="B6D7AD"/>
        </a:accent5>
        <a:accent6>
          <a:srgbClr val="DB6200"/>
        </a:accent6>
        <a:hlink>
          <a:srgbClr val="5983D7"/>
        </a:hlink>
        <a:folHlink>
          <a:srgbClr val="AAAD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12840</TotalTime>
  <Words>0</Words>
  <Application>Microsoft Macintosh PowerPoint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Verdana</vt:lpstr>
      <vt:lpstr>Wingdings</vt:lpstr>
      <vt:lpstr>300TGp_natural_light</vt:lpstr>
      <vt:lpstr>PowerPoint 演示文稿</vt:lpstr>
    </vt:vector>
  </TitlesOfParts>
  <Company>BUPT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云计算技术</dc:title>
  <dc:subject>Unit 02</dc:subject>
  <dc:creator>崔毅东</dc:creator>
  <cp:lastModifiedBy>驼 羊</cp:lastModifiedBy>
  <cp:revision>428</cp:revision>
  <dcterms:created xsi:type="dcterms:W3CDTF">2008-08-15T03:37:31Z</dcterms:created>
  <dcterms:modified xsi:type="dcterms:W3CDTF">2023-03-20T07:17:46Z</dcterms:modified>
</cp:coreProperties>
</file>