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9EA93FA-835A-4329-B056-3F044E2AA695}">
  <a:tblStyle styleId="{59EA93FA-835A-4329-B056-3F044E2AA69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7a9ec419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7a9ec419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7745917f6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7745917f6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7a9ec426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7a9ec426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77a9ec419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77a9ec419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How to use ai tool?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Tom, Tech leader, Apple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Introduction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ko"/>
              <a:t>We present a scalable method to build a high quality instruction following language model by automatically labelling human-written text with corresponding instructions.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ko"/>
              <a:t>Our approach, named instruction backtranslation, starts with a language model finetuned on a small amount of seed data, and a given web corpus.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Result</a:t>
            </a:r>
            <a:endParaRPr/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952500" y="2190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{59EA93FA-835A-4329-B056-3F044E2AA695}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/>
                        <a:t>Acc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/>
                        <a:t>F1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/>
                        <a:t>Our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/>
                        <a:t>0.8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"/>
                        <a:t>0.9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conclusion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ko"/>
              <a:t>improve previous CoT method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ko"/>
              <a:t>utilizing</a:t>
            </a:r>
            <a:r>
              <a:rPr lang="ko"/>
              <a:t> Pretrained Language Model, enable backtracking and lookahead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